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8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CC4FF-9ED7-4B08-A034-2A5797591FB2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75130-B335-4C3F-8EEF-1053FFFE1B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934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75130-B335-4C3F-8EEF-1053FFFE1B0A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0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87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41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680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69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3552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351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02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95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80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40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81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19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44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58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9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9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A2D1D-C5B6-4283-9E2C-7FFA993DBFDC}" type="datetimeFigureOut">
              <a:rPr lang="it-IT" smtClean="0"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F12AEF0-0C09-4CE1-829C-FAA2B4F46B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4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475014"/>
            <a:ext cx="8915399" cy="2446316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11</a:t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words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….</a:t>
            </a:r>
            <a:endParaRPr lang="it-IT" sz="3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3467595"/>
            <a:ext cx="8915399" cy="2436067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outside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Europe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characteristics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e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4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global world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18" y="1905000"/>
            <a:ext cx="7398327" cy="4282044"/>
          </a:xfrm>
        </p:spPr>
      </p:pic>
    </p:spTree>
    <p:extLst>
      <p:ext uri="{BB962C8B-B14F-4D97-AF65-F5344CB8AC3E}">
        <p14:creationId xmlns:p14="http://schemas.microsoft.com/office/powerpoint/2010/main" val="147931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Questions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Let’s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kind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regime?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opinion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colonisers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 Integration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marginalization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adapted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situations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continuity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Reciprocal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influences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motherland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0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regime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3" y="1790225"/>
            <a:ext cx="2667000" cy="1781175"/>
          </a:xfrm>
        </p:spPr>
      </p:pic>
      <p:sp>
        <p:nvSpPr>
          <p:cNvPr id="5" name="CasellaDiTesto 4"/>
          <p:cNvSpPr txBox="1"/>
          <p:nvPr/>
        </p:nvSpPr>
        <p:spPr>
          <a:xfrm>
            <a:off x="5070764" y="2481943"/>
            <a:ext cx="70663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observed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influence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«English style»</a:t>
            </a:r>
          </a:p>
          <a:p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nd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«Victorian Style»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life,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ntellectuals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upper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1878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everything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recovered</a:t>
            </a:r>
            <a:endParaRPr lang="it-IT" u="sng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Indian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342900" indent="-342900">
              <a:buAutoNum type="arabicParenR"/>
            </a:pP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collector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2)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title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 of 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regime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925" y="2134610"/>
            <a:ext cx="26670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KITCHENER-RECRUITING-POST-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5501" y="2134610"/>
            <a:ext cx="3744416" cy="223224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592925" y="4239491"/>
            <a:ext cx="62776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8, 1912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Public Works Ismail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Sirry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requirement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permission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export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egyptian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roman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greek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excavation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ancient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1912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Orientalism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94" y="2042556"/>
            <a:ext cx="6483927" cy="4405745"/>
          </a:xfrm>
        </p:spPr>
      </p:pic>
    </p:spTree>
    <p:extLst>
      <p:ext uri="{BB962C8B-B14F-4D97-AF65-F5344CB8AC3E}">
        <p14:creationId xmlns:p14="http://schemas.microsoft.com/office/powerpoint/2010/main" val="405973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French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Indochina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March 9 1900: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nature or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use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a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unalienable</a:t>
            </a:r>
            <a:endParaRPr lang="it-IT" u="sng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forbidden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authorization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Governor</a:t>
            </a:r>
            <a:endParaRPr lang="it-IT" u="sng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4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2119271"/>
            <a:ext cx="2968831" cy="174021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5" y="2119270"/>
            <a:ext cx="4821382" cy="374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09600"/>
            <a:ext cx="2705100" cy="25908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455719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Quiçama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Park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9" y="308758"/>
            <a:ext cx="6974774" cy="41088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165766" y="4714504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Fortress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Sao Miguel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17" y="4080370"/>
            <a:ext cx="2659010" cy="185729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562597" y="6293922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Slavery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October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8 1976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Preamble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fight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left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deep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Angolan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[…]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Angolan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intellectuals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popular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revolutionary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subjectivity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masses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69" y="4227617"/>
            <a:ext cx="2578410" cy="216130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08914" y="4809506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Agostinho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Neto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6" y="2261774"/>
            <a:ext cx="2787402" cy="197771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345" y="2261774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8911687" cy="5729189"/>
          </a:xfrm>
        </p:spPr>
      </p:pic>
    </p:spTree>
    <p:extLst>
      <p:ext uri="{BB962C8B-B14F-4D97-AF65-F5344CB8AC3E}">
        <p14:creationId xmlns:p14="http://schemas.microsoft.com/office/powerpoint/2010/main" val="4920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3214109" cy="2582228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3443844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Cape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Castle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0" y="624110"/>
            <a:ext cx="3678772" cy="258222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25840" y="3538847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Osu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Castle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4050682"/>
            <a:ext cx="4724260" cy="267668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588332" y="4845132"/>
            <a:ext cx="265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Bridge on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Ebony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Trail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</a:t>
            </a:r>
          </a:p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Kakum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Park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4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1969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complex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entrusted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State;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State;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Preamble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 «In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pursuance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Proclamtion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entitled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Proclamation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National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Liberation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Ghana and for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connected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therewith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4661954"/>
            <a:ext cx="2066305" cy="198822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92634" y="5474525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Kwame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Nkrumah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34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Cultural Charter of Africa - 1976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Preamble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fashions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styles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expressions</a:t>
            </a:r>
            <a:r>
              <a:rPr lang="it-IT" u="sng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it’s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duty of Organization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einforce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right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life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economic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social,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philosophical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spiritual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regimes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building a false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fighting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substituing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’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eliminate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conditions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forbidd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adfirm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dignity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eliminate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condition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alienation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dominance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einforce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cooperation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3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Continental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Charter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duty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state;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Programs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exchange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4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114" y="1905000"/>
            <a:ext cx="2728026" cy="197823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41" y="1905000"/>
            <a:ext cx="2794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3700997" cy="2712856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3610099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Lahore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40" y="624110"/>
            <a:ext cx="3678772" cy="35916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25840" y="450074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Taxila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51" y="3979431"/>
            <a:ext cx="3302000" cy="26035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048768" y="58189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Harappa - Punjab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legislative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(export control)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1947;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Amendment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Ancient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1904 – 1950;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1975;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excavation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exploration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1978;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Karachi building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planning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1979;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Punjab special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premises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– 1985;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Sindh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- 1994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India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306" y="1905000"/>
            <a:ext cx="3562598" cy="2370117"/>
          </a:xfrm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78" y="1905000"/>
            <a:ext cx="1717736" cy="28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legislative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Ancient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1958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1972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1973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Survey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India - 1978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716977" y="4132613"/>
            <a:ext cx="1330036" cy="76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716977" y="5284519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Intangible</a:t>
            </a:r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Heritage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7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Independence,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1905000"/>
            <a:ext cx="2287832" cy="3676403"/>
          </a:xfrm>
        </p:spPr>
      </p:pic>
      <p:sp>
        <p:nvSpPr>
          <p:cNvPr id="6" name="CasellaDiTesto 5"/>
          <p:cNvSpPr txBox="1"/>
          <p:nvPr/>
        </p:nvSpPr>
        <p:spPr>
          <a:xfrm>
            <a:off x="2592925" y="5807034"/>
            <a:ext cx="28456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Motherland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Dependent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offspring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(William-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Adolphe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Bougureau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1883)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98" y="1905000"/>
            <a:ext cx="3535680" cy="26517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4" y="2802577"/>
            <a:ext cx="2921330" cy="32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4282888" cy="3461002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405745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Golden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Temple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096" y="2986562"/>
            <a:ext cx="3302000" cy="2197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60096" y="545077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Jaipur Palace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624109"/>
            <a:ext cx="9429008" cy="5764815"/>
          </a:xfrm>
        </p:spPr>
      </p:pic>
    </p:spTree>
    <p:extLst>
      <p:ext uri="{BB962C8B-B14F-4D97-AF65-F5344CB8AC3E}">
        <p14:creationId xmlns:p14="http://schemas.microsoft.com/office/powerpoint/2010/main" val="29954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influences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46" y="1905000"/>
            <a:ext cx="8273162" cy="37782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89" y="4852368"/>
            <a:ext cx="2209740" cy="9427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60" y="1905000"/>
            <a:ext cx="2612571" cy="13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Legacy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British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Empire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46" y="1905000"/>
            <a:ext cx="2476500" cy="184785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36" y="1905000"/>
            <a:ext cx="2794000" cy="1803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86" y="3465863"/>
            <a:ext cx="21590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4240386" cy="3318498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32" y="624110"/>
            <a:ext cx="2011680" cy="25968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62" y="2283359"/>
            <a:ext cx="2794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1676545" cy="2476715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44384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Joseph Conrad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34" y="2367900"/>
            <a:ext cx="1341120" cy="215188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235434" y="485700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Heart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Darkness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(1899)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29" y="2491344"/>
            <a:ext cx="2151846" cy="273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2095500" cy="3133725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990109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Robert Louis Stevenson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(1850 – 1894)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60" y="1905000"/>
            <a:ext cx="20955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2157205" cy="2748482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3693226"/>
            <a:ext cx="2012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Arthur Conan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Doyle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(1859 – 1930)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407" y="1905000"/>
            <a:ext cx="254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6403813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6" y="717467"/>
            <a:ext cx="5391398" cy="41243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79" y="2899860"/>
            <a:ext cx="5538462" cy="34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624110"/>
            <a:ext cx="1717736" cy="282632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2" y="624110"/>
            <a:ext cx="5905500" cy="3324225"/>
          </a:xfrm>
          <a:prstGeom prst="rect">
            <a:avLst/>
          </a:prstGeom>
        </p:spPr>
      </p:pic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07" y="3729279"/>
            <a:ext cx="3176337" cy="1299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8" y="4348786"/>
            <a:ext cx="2794000" cy="19939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26" y="2542211"/>
            <a:ext cx="1047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African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17" y="2054431"/>
            <a:ext cx="2881600" cy="38713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205" y="2054431"/>
            <a:ext cx="2794000" cy="18034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632205" y="4144488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Patrice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Lumumba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Brussels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March 1960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7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348" y="2173184"/>
            <a:ext cx="7433953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an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epistemologic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moral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phisophical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knowledge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decolonised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country,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deriving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issues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AutoNum type="arabi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coloniser’s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generation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knowledge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rabi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How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European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knowledge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country.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192" y="4251366"/>
            <a:ext cx="1959430" cy="222068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60125" y="4536374"/>
            <a:ext cx="1313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pith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helmet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22" y="4251366"/>
            <a:ext cx="2434442" cy="18884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208322" y="6388925"/>
            <a:ext cx="2106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Dutch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family in Java - 1927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9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Identity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country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interactions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social relations;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racism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inherent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society.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literature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perspective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subaltern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literature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analysis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destabilizing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knowledge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opening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subaltern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speak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themselves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balancing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-and-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9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Voices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693795"/>
            <a:ext cx="2011680" cy="2734056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690753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Frantz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Fanon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(1925 – 1961)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97" y="1693795"/>
            <a:ext cx="2794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Voices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2011680" cy="2587752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714504"/>
            <a:ext cx="146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Edward Said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(1935 – 2003)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858" y="1905000"/>
            <a:ext cx="2857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Voices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postcolonialism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86" y="1904999"/>
            <a:ext cx="2138651" cy="2833255"/>
          </a:xfrm>
        </p:spPr>
      </p:pic>
      <p:sp>
        <p:nvSpPr>
          <p:cNvPr id="5" name="CasellaDiTesto 4"/>
          <p:cNvSpPr txBox="1"/>
          <p:nvPr/>
        </p:nvSpPr>
        <p:spPr>
          <a:xfrm>
            <a:off x="2992582" y="5023262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Gayatri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Chakravarti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Spivak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(1942 - 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38" y="1904998"/>
            <a:ext cx="3123210" cy="28332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778338" y="5023262"/>
            <a:ext cx="200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Dipesh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Chakrabarty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(1948 -)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3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407</TotalTime>
  <Words>1154</Words>
  <Application>Microsoft Office PowerPoint</Application>
  <PresentationFormat>Widescreen</PresentationFormat>
  <Paragraphs>131</Paragraphs>
  <Slides>40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6" baseType="lpstr">
      <vt:lpstr>Arial</vt:lpstr>
      <vt:lpstr>Calibri</vt:lpstr>
      <vt:lpstr>Century Gothic</vt:lpstr>
      <vt:lpstr>Estrangelo Edessa</vt:lpstr>
      <vt:lpstr>Wingdings 3</vt:lpstr>
      <vt:lpstr>Filo</vt:lpstr>
      <vt:lpstr>Lesson 11 Politics for cultural heritage management in a comparative approach From other words….</vt:lpstr>
      <vt:lpstr>Presentazione standard di PowerPoint</vt:lpstr>
      <vt:lpstr>Colonialism, Independence, Postcolonialism A matter of definition and methodology</vt:lpstr>
      <vt:lpstr>The «African Year»</vt:lpstr>
      <vt:lpstr>Definitions and Methodology What is Postcolonialism?</vt:lpstr>
      <vt:lpstr>Postcolonial Identity</vt:lpstr>
      <vt:lpstr>Voices of postcolonialism</vt:lpstr>
      <vt:lpstr>Voices of postcolonialism</vt:lpstr>
      <vt:lpstr>Voices of postcolonialism</vt:lpstr>
      <vt:lpstr>Independent countries in a global world</vt:lpstr>
      <vt:lpstr>Questions and problems…</vt:lpstr>
      <vt:lpstr>Under the colonial regime Two examples</vt:lpstr>
      <vt:lpstr>Under the colonial regime Two examples</vt:lpstr>
      <vt:lpstr>…Orientalism…</vt:lpstr>
      <vt:lpstr>The French administration in Indochina</vt:lpstr>
      <vt:lpstr>After the independence Some examples…</vt:lpstr>
      <vt:lpstr>Presentazione standard di PowerPoint</vt:lpstr>
      <vt:lpstr>Law October 8 1976 </vt:lpstr>
      <vt:lpstr>After the independence A different example</vt:lpstr>
      <vt:lpstr>Presentazione standard di PowerPoint</vt:lpstr>
      <vt:lpstr>The Museum Decree of 1969</vt:lpstr>
      <vt:lpstr>National identities and continental identity The Cultural Charter of Africa - 1976</vt:lpstr>
      <vt:lpstr>Aims and purposes</vt:lpstr>
      <vt:lpstr>Continental and national identity</vt:lpstr>
      <vt:lpstr>Some examples of acts from…</vt:lpstr>
      <vt:lpstr>Presentazione standard di PowerPoint</vt:lpstr>
      <vt:lpstr>The legislative development</vt:lpstr>
      <vt:lpstr>The example of India</vt:lpstr>
      <vt:lpstr>Some elements of legislative development</vt:lpstr>
      <vt:lpstr>Presentazione standard di PowerPoint</vt:lpstr>
      <vt:lpstr>Presentazione standard di PowerPoint</vt:lpstr>
      <vt:lpstr>A matter of cultural influences</vt:lpstr>
      <vt:lpstr>Legacy of the British Empire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11 Politics for cultural heritage management in a comparative approach From other words….</dc:title>
  <dc:creator>Andrea Ragusa</dc:creator>
  <cp:lastModifiedBy>Andrea Ragusa</cp:lastModifiedBy>
  <cp:revision>41</cp:revision>
  <dcterms:created xsi:type="dcterms:W3CDTF">2016-10-25T01:40:27Z</dcterms:created>
  <dcterms:modified xsi:type="dcterms:W3CDTF">2016-10-26T12:17:38Z</dcterms:modified>
</cp:coreProperties>
</file>